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62" r:id="rId4"/>
    <p:sldId id="263" r:id="rId5"/>
    <p:sldId id="273" r:id="rId6"/>
    <p:sldId id="268" r:id="rId7"/>
    <p:sldId id="258" r:id="rId8"/>
    <p:sldId id="271" r:id="rId9"/>
    <p:sldId id="259" r:id="rId10"/>
    <p:sldId id="260" r:id="rId11"/>
    <p:sldId id="261" r:id="rId12"/>
    <p:sldId id="264" r:id="rId13"/>
    <p:sldId id="269" r:id="rId14"/>
    <p:sldId id="270" r:id="rId15"/>
    <p:sldId id="272" r:id="rId16"/>
    <p:sldId id="266" r:id="rId17"/>
    <p:sldId id="265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4" autoAdjust="0"/>
    <p:restoredTop sz="94660"/>
  </p:normalViewPr>
  <p:slideViewPr>
    <p:cSldViewPr>
      <p:cViewPr varScale="1">
        <p:scale>
          <a:sx n="156" d="100"/>
          <a:sy n="156" d="100"/>
        </p:scale>
        <p:origin x="199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72" y="-7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2978-DB55-488C-9528-A97BAE8830B1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BEBED-9746-47E6-A08A-FCF8A81BD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75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724E67-6B7F-48E6-A37E-F4A01AAE2602}" type="datetimeFigureOut">
              <a:rPr lang="en-US" smtClean="0"/>
              <a:t>8/17/2015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1EAC3B-97FA-4836-9D1E-0EB299980D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camera.wav"/>
          </p:stSnd>
        </p:sndAc>
      </p:transition>
    </mc:Choice>
    <mc:Fallback xmlns="">
      <p:transition spd="med">
        <p:fade/>
        <p:sndAc>
          <p:stSnd>
            <p:snd r:embed="rId14" name="camera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pitergrades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escharter.ne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426166635649551822.weebly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hyperlink" Target="http://pinescharter.net/Schools/EastCampusK5/EastElementaryStaff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dobe%20Script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Welcome to Mrs. Logan’s </a:t>
            </a:r>
            <a:br>
              <a:rPr lang="en-US" dirty="0" smtClean="0"/>
            </a:br>
            <a:r>
              <a:rPr lang="en-US" dirty="0" smtClean="0"/>
              <a:t> First Grade!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Open House </a:t>
            </a:r>
          </a:p>
          <a:p>
            <a:r>
              <a:rPr lang="en-US" dirty="0" smtClean="0"/>
              <a:t>2015-2016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21" y="990600"/>
            <a:ext cx="16764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9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Absences/</a:t>
            </a:r>
            <a:r>
              <a:rPr lang="en-US" sz="4800" b="1" dirty="0" err="1" smtClean="0"/>
              <a:t>Tardies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Please </a:t>
            </a:r>
            <a:r>
              <a:rPr lang="en-US" dirty="0"/>
              <a:t>call the school within 48 hours of your child’s absence.  Please refer to the school wide attendance policy to determine if an absence is considered excused. If a child is tardy the parent must sign them in at the front office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The Literacy Block begins promptly at 8:45 please ensure your child is at school on time. </a:t>
            </a:r>
            <a:endParaRPr lang="en-US" dirty="0"/>
          </a:p>
          <a:p>
            <a:endParaRPr 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91440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7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Jupitergrades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All grades, Interim Reports and communication will be through </a:t>
            </a:r>
            <a:r>
              <a:rPr lang="en-US" dirty="0" smtClean="0">
                <a:hlinkClick r:id="rId3"/>
              </a:rPr>
              <a:t>www.Jupitergrades.com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It is the same account as last year.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If you are new to the school, you will receive a paper to set up your account.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3581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7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Website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Our school website is…</a:t>
            </a:r>
          </a:p>
          <a:p>
            <a:r>
              <a:rPr lang="en-US" sz="2000" dirty="0" smtClean="0">
                <a:hlinkClick r:id="rId3"/>
              </a:rPr>
              <a:t>www.pinescharter.net</a:t>
            </a:r>
            <a:endParaRPr lang="en-US" sz="2000" dirty="0" smtClean="0"/>
          </a:p>
          <a:p>
            <a:r>
              <a:rPr lang="en-US" sz="2000" dirty="0" smtClean="0"/>
              <a:t>Please visit for updates, volunteer information, school programs, lunch menus and links to teacher E-mails.</a:t>
            </a:r>
          </a:p>
          <a:p>
            <a:r>
              <a:rPr lang="en-US" sz="2000" dirty="0" smtClean="0"/>
              <a:t>Before Care and After Care registration packets are found here too.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51164"/>
            <a:ext cx="4343400" cy="552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67300"/>
            <a:ext cx="990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Our Class Website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05474" y="1447800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://426166635649551822.weebly.com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or you can access the website </a:t>
            </a:r>
            <a:r>
              <a:rPr lang="en-US" sz="1600" dirty="0"/>
              <a:t>via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pinescharter.net/Schools/EastCampusK5/EastElementaryStaff.aspx</a:t>
            </a:r>
            <a:r>
              <a:rPr lang="en-US" sz="1600" dirty="0" smtClean="0"/>
              <a:t>.  Type Logan in the search box and the class website link can be found there.</a:t>
            </a:r>
          </a:p>
          <a:p>
            <a:endParaRPr lang="en-US" sz="1600" dirty="0" smtClean="0"/>
          </a:p>
          <a:p>
            <a:r>
              <a:rPr lang="en-US" sz="1600" dirty="0" smtClean="0"/>
              <a:t>The class website provides information on weekly skills, upcoming events and the weekly spelling words.  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24200"/>
            <a:ext cx="2971800" cy="278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5303692" cy="5410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Join </a:t>
            </a:r>
            <a:r>
              <a:rPr lang="en-US" dirty="0" err="1" smtClean="0"/>
              <a:t>Bloomz</a:t>
            </a:r>
            <a:r>
              <a:rPr lang="en-US" dirty="0" smtClean="0"/>
              <a:t> for Class Updates!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"/>
            <a:ext cx="51054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81800" y="304800"/>
            <a:ext cx="691023" cy="5181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Join PTA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Leave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 me know how your child is getting home the first day of school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Alert me if your child has any allergies or food restrictions.</a:t>
            </a:r>
          </a:p>
          <a:p>
            <a:r>
              <a:rPr lang="en-US" dirty="0" smtClean="0"/>
              <a:t>Turn in your volunteer form to receive volunteer hours for attendance today.</a:t>
            </a:r>
            <a:endParaRPr lang="en-US" dirty="0" smtClean="0"/>
          </a:p>
          <a:p>
            <a:r>
              <a:rPr lang="en-US" dirty="0" smtClean="0"/>
              <a:t>Take a car rider hanger and fill out your child’s first and last name.</a:t>
            </a:r>
          </a:p>
          <a:p>
            <a:r>
              <a:rPr lang="en-US" dirty="0" smtClean="0"/>
              <a:t>Visit the cafeteria to buy a seat sack, join PTA, place money in your child’s lunch account, find school bus information, register for before or after care and purchase a spirit shirt.</a:t>
            </a:r>
          </a:p>
          <a:p>
            <a:r>
              <a:rPr lang="en-US" dirty="0" smtClean="0"/>
              <a:t>Take a wish list item and receive one ½ </a:t>
            </a:r>
            <a:r>
              <a:rPr lang="en-US" dirty="0" smtClean="0"/>
              <a:t>volunteer hour </a:t>
            </a:r>
            <a:r>
              <a:rPr lang="en-US" dirty="0" smtClean="0"/>
              <a:t>per </a:t>
            </a:r>
            <a:r>
              <a:rPr lang="en-US" dirty="0" smtClean="0"/>
              <a:t>donation.  </a:t>
            </a:r>
            <a:endParaRPr lang="en-US" dirty="0" smtClean="0"/>
          </a:p>
          <a:p>
            <a:r>
              <a:rPr lang="en-US" dirty="0" smtClean="0"/>
              <a:t>If you purchased a supply kit please sign for it and take it today.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on Monday!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462213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190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8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Schedule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8:40 </a:t>
            </a:r>
            <a:r>
              <a:rPr lang="en-US" dirty="0"/>
              <a:t>Announcements/Pledge/Agenda</a:t>
            </a:r>
          </a:p>
          <a:p>
            <a:r>
              <a:rPr lang="en-US" dirty="0" smtClean="0"/>
              <a:t>8:45-11:00 Literacy/Social Studies</a:t>
            </a:r>
            <a:endParaRPr lang="en-US" dirty="0"/>
          </a:p>
          <a:p>
            <a:r>
              <a:rPr lang="en-US" dirty="0" smtClean="0"/>
              <a:t>11:12-11:42 Lunch</a:t>
            </a:r>
            <a:endParaRPr lang="en-US" dirty="0"/>
          </a:p>
          <a:p>
            <a:r>
              <a:rPr lang="en-US" dirty="0" smtClean="0"/>
              <a:t>11:42-12:50 Math</a:t>
            </a:r>
            <a:endParaRPr lang="en-US" dirty="0"/>
          </a:p>
          <a:p>
            <a:r>
              <a:rPr lang="en-US" dirty="0" smtClean="0"/>
              <a:t>12:50-1:20 Science</a:t>
            </a:r>
          </a:p>
          <a:p>
            <a:r>
              <a:rPr lang="en-US" dirty="0" smtClean="0"/>
              <a:t>1:20-1:30 Snack</a:t>
            </a:r>
            <a:endParaRPr lang="en-US" dirty="0"/>
          </a:p>
          <a:p>
            <a:r>
              <a:rPr lang="en-US" dirty="0" smtClean="0"/>
              <a:t>1:30-2:10  Specials*</a:t>
            </a:r>
            <a:endParaRPr lang="en-US" dirty="0"/>
          </a:p>
          <a:p>
            <a:r>
              <a:rPr lang="en-US" dirty="0" smtClean="0"/>
              <a:t>2:10-2:40 Recess/Media**</a:t>
            </a:r>
            <a:endParaRPr lang="en-US" i="1" dirty="0" smtClean="0"/>
          </a:p>
          <a:p>
            <a:r>
              <a:rPr lang="en-US" dirty="0" smtClean="0"/>
              <a:t>2:40 Read Aloud </a:t>
            </a:r>
          </a:p>
          <a:p>
            <a:r>
              <a:rPr lang="en-US" dirty="0" smtClean="0"/>
              <a:t>2:55 </a:t>
            </a:r>
            <a:r>
              <a:rPr lang="en-US" dirty="0" smtClean="0"/>
              <a:t>Announcements/Dismissal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*</a:t>
            </a:r>
            <a:r>
              <a:rPr lang="en-US" dirty="0"/>
              <a:t>Specials Rotation: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P.E. </a:t>
            </a:r>
            <a:r>
              <a:rPr lang="en-US" dirty="0"/>
              <a:t>2. </a:t>
            </a:r>
            <a:r>
              <a:rPr lang="en-US" dirty="0" smtClean="0"/>
              <a:t>Science </a:t>
            </a:r>
            <a:r>
              <a:rPr lang="en-US" dirty="0"/>
              <a:t>3. </a:t>
            </a:r>
            <a:r>
              <a:rPr lang="en-US" dirty="0" smtClean="0"/>
              <a:t>Spanish </a:t>
            </a:r>
            <a:r>
              <a:rPr lang="en-US" dirty="0"/>
              <a:t>4. </a:t>
            </a:r>
            <a:r>
              <a:rPr lang="en-US" dirty="0" smtClean="0"/>
              <a:t>Art</a:t>
            </a:r>
            <a:r>
              <a:rPr lang="en-US" dirty="0" smtClean="0"/>
              <a:t> </a:t>
            </a:r>
            <a:r>
              <a:rPr lang="en-US" dirty="0"/>
              <a:t>5. </a:t>
            </a:r>
            <a:r>
              <a:rPr lang="en-US" dirty="0" smtClean="0"/>
              <a:t>Music</a:t>
            </a:r>
          </a:p>
          <a:p>
            <a:pPr marL="0" indent="0">
              <a:buNone/>
            </a:pPr>
            <a:r>
              <a:rPr lang="en-US" i="1" dirty="0" smtClean="0"/>
              <a:t>**Media: P.E. days at </a:t>
            </a:r>
            <a:r>
              <a:rPr lang="en-US" i="1" dirty="0" smtClean="0"/>
              <a:t>2:15-2:45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6" name="Picture 4" descr="http://t1.gstatic.com/images?q=tbn:ANd9GcTWjeUEhfIzGjJbVYfgNVzRVUQNwtAp0t2aEXZ4z0djb8zgndN97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0035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4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Classroom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47800"/>
            <a:ext cx="7543800" cy="518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Daily homework and behavior will be recorded in the students’ agenda.  </a:t>
            </a:r>
            <a:r>
              <a:rPr lang="en-US" sz="2000" b="1" dirty="0" smtClean="0"/>
              <a:t>Please sign the agenda every night. </a:t>
            </a:r>
          </a:p>
          <a:p>
            <a:r>
              <a:rPr lang="en-US" sz="2000" dirty="0" smtClean="0"/>
              <a:t>Homework will be given every night.  Please check your child's homework folder for important information.</a:t>
            </a:r>
          </a:p>
          <a:p>
            <a:r>
              <a:rPr lang="en-US" sz="2000" dirty="0" smtClean="0"/>
              <a:t>Fluency Folders will be sent home every night.</a:t>
            </a:r>
          </a:p>
          <a:p>
            <a:r>
              <a:rPr lang="en-US" sz="2000" dirty="0" smtClean="0"/>
              <a:t>Students must read an AR book every day and take at least two AR tests per week.  AR will be part of your child’s grade.</a:t>
            </a:r>
          </a:p>
          <a:p>
            <a:r>
              <a:rPr lang="en-US" sz="2000" dirty="0" smtClean="0"/>
              <a:t>Students must complete 30 minutes of reading and 30 minutes of math using the I-Ready program per week. </a:t>
            </a:r>
          </a:p>
          <a:p>
            <a:r>
              <a:rPr lang="en-US" sz="2000" dirty="0" smtClean="0"/>
              <a:t>Students </a:t>
            </a:r>
            <a:r>
              <a:rPr lang="en-US" sz="2000" b="1" dirty="0" smtClean="0"/>
              <a:t>must</a:t>
            </a:r>
            <a:r>
              <a:rPr lang="en-US" sz="2000" dirty="0" smtClean="0"/>
              <a:t> have a book to read in their backpack at all times. </a:t>
            </a:r>
          </a:p>
          <a:p>
            <a:r>
              <a:rPr lang="en-US" sz="2000" dirty="0" smtClean="0"/>
              <a:t>Students may bring a small healthy snack. </a:t>
            </a:r>
          </a:p>
          <a:p>
            <a:r>
              <a:rPr lang="en-US" sz="2000" dirty="0" smtClean="0"/>
              <a:t>It gets really cold in the classroom.  Keep a sweater in your child’s backpack.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7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r>
              <a:rPr lang="en-US" dirty="0" smtClean="0"/>
              <a:t>Behavior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62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Students begin on green “Ready to Learn.”</a:t>
            </a:r>
          </a:p>
          <a:p>
            <a:r>
              <a:rPr lang="en-US" dirty="0" smtClean="0"/>
              <a:t>Break a rule:1. Yellow= warning no dot on treat chart.</a:t>
            </a:r>
          </a:p>
          <a:p>
            <a:r>
              <a:rPr lang="en-US" dirty="0" smtClean="0"/>
              <a:t>2. Orange=lose privileges and behavior reflection note</a:t>
            </a:r>
          </a:p>
          <a:p>
            <a:r>
              <a:rPr lang="en-US" dirty="0" smtClean="0"/>
              <a:t>3. Red=above consequences and </a:t>
            </a:r>
            <a:r>
              <a:rPr lang="en-US" dirty="0" err="1" smtClean="0"/>
              <a:t>Jupitergrades</a:t>
            </a:r>
            <a:r>
              <a:rPr lang="en-US" dirty="0" smtClean="0"/>
              <a:t> behavior alert.</a:t>
            </a:r>
          </a:p>
          <a:p>
            <a:r>
              <a:rPr lang="en-US" dirty="0" smtClean="0"/>
              <a:t>Rewards for good behavior:</a:t>
            </a:r>
            <a:endParaRPr lang="en-US" dirty="0"/>
          </a:p>
          <a:p>
            <a:r>
              <a:rPr lang="en-US" b="1" dirty="0"/>
              <a:t>10 </a:t>
            </a:r>
            <a:r>
              <a:rPr lang="en-US" b="1" dirty="0" smtClean="0"/>
              <a:t>dots=Treasure </a:t>
            </a:r>
            <a:r>
              <a:rPr lang="en-US" b="1" dirty="0"/>
              <a:t>chest</a:t>
            </a:r>
            <a:r>
              <a:rPr lang="en-US" b="1" dirty="0" smtClean="0"/>
              <a:t>!!</a:t>
            </a:r>
          </a:p>
          <a:p>
            <a:r>
              <a:rPr lang="en-US" dirty="0" smtClean="0"/>
              <a:t>High Five is awarded quarterly for exemplary behavior </a:t>
            </a:r>
          </a:p>
          <a:p>
            <a:pPr marL="0" indent="0">
              <a:buNone/>
            </a:pPr>
            <a:r>
              <a:rPr lang="en-US" sz="1700" i="1" dirty="0" smtClean="0"/>
              <a:t>***</a:t>
            </a:r>
            <a:r>
              <a:rPr lang="en-US" sz="1500" i="1" dirty="0" smtClean="0"/>
              <a:t>less than 3 color changes and consistent completion of homework 	</a:t>
            </a:r>
            <a:endParaRPr lang="en-US" sz="15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38" y="176681"/>
            <a:ext cx="154871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38" y="1447800"/>
            <a:ext cx="1460156" cy="14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61" y="2865729"/>
            <a:ext cx="1460157" cy="133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41" y="3962400"/>
            <a:ext cx="141379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70" y="5155847"/>
            <a:ext cx="1363467" cy="98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0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Electronic Devices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066800" y="1828800"/>
            <a:ext cx="2000250" cy="2286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352800" y="1676400"/>
            <a:ext cx="4676775" cy="4572000"/>
          </a:xfrm>
        </p:spPr>
        <p:txBody>
          <a:bodyPr/>
          <a:lstStyle/>
          <a:p>
            <a:r>
              <a:rPr lang="en-US" dirty="0" smtClean="0"/>
              <a:t>Electronic devices are allowed at school.</a:t>
            </a:r>
          </a:p>
          <a:p>
            <a:r>
              <a:rPr lang="en-US" dirty="0" smtClean="0"/>
              <a:t>The school is not responsible for lost or damaged devices.</a:t>
            </a:r>
          </a:p>
          <a:p>
            <a:r>
              <a:rPr lang="en-US" dirty="0" smtClean="0"/>
              <a:t>Devices are not permitted at lunch.</a:t>
            </a:r>
          </a:p>
          <a:p>
            <a:r>
              <a:rPr lang="en-US" dirty="0" smtClean="0"/>
              <a:t>Students may not take pictures or videos at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1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  <p:sndAc>
          <p:stSnd>
            <p:snd r:embed="rId2" name="camera.wav"/>
          </p:stSnd>
        </p:sndAc>
      </p:transition>
    </mc:Choice>
    <mc:Fallback>
      <p:transition spd="med">
        <p:fade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lunch money must be placed in an envelope and labeled with your child’s first/last name and lunch number.  Lunch money will not be accepted if it is not in an envelope labeled with your child’s name.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Sign up for My Payments Plus and you can load your child’s lunch account from your computer.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the App and pay on your smart phone.</a:t>
            </a:r>
            <a:endParaRPr lang="en-US" dirty="0"/>
          </a:p>
          <a:p>
            <a:endParaRPr lang="en-US" dirty="0"/>
          </a:p>
          <a:p>
            <a:r>
              <a:rPr lang="en-US" dirty="0" smtClean="0">
                <a:hlinkClick r:id="rId3" action="ppaction://hlinkfile"/>
              </a:rPr>
              <a:t>https://www.mypaymentsplus.com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0" y="4114800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467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Arrival and </a:t>
            </a:r>
            <a:r>
              <a:rPr lang="en-US" sz="4800" b="1" dirty="0" smtClean="0"/>
              <a:t>dismissal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467600" cy="4568952"/>
          </a:xfrm>
        </p:spPr>
        <p:txBody>
          <a:bodyPr/>
          <a:lstStyle/>
          <a:p>
            <a:r>
              <a:rPr lang="en-US" sz="2000" dirty="0" smtClean="0"/>
              <a:t>Students cannot be dropped off at school before 8:15 or picked up after 3:30.  You will receive a Before Care charge for early drop off and an After Care charge for late pick up.  No early dismissal after 2:30.  Please stay in your car when picking up your child. If your child is designated a walker he or she will not be supervised.  </a:t>
            </a:r>
          </a:p>
          <a:p>
            <a:r>
              <a:rPr lang="en-US" sz="2000" dirty="0" smtClean="0"/>
              <a:t>If your child is going to change how he/she is going home, you must call the front office, E-mail or put it in writing.  I would suggest a phone call and in writing to avoid confusion.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05400"/>
            <a:ext cx="145732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Supplies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may drop off your child’s school supplies today.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Students need pencils, crayons, scissors and glue sticks everyday!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Science Lab</a:t>
            </a:r>
          </a:p>
          <a:p>
            <a:pPr algn="ctr"/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 composition notebook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 folder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 large old t-shirt</a:t>
            </a:r>
          </a:p>
          <a:p>
            <a:r>
              <a:rPr lang="en-US" sz="2400" dirty="0" smtClean="0"/>
              <a:t>All items must be labeled with your child’s name and placed in a large Ziploc bag.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5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808038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Service </a:t>
            </a:r>
            <a:r>
              <a:rPr lang="en-US" sz="4800" b="1" dirty="0" smtClean="0"/>
              <a:t>Hours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Each </a:t>
            </a:r>
            <a:r>
              <a:rPr lang="en-US" sz="2000" dirty="0"/>
              <a:t>family is required to complete 30 service hours.  Hours can be done in the class or out of the classroom.  Donations are for items requested only; ½ hour volunteer time will be given per donation.  Maximum of 10 hours allowed for donations. </a:t>
            </a:r>
            <a:endParaRPr lang="en-US" sz="2000" dirty="0" smtClean="0"/>
          </a:p>
          <a:p>
            <a:pPr lvl="0"/>
            <a:r>
              <a:rPr lang="en-US" sz="2000" dirty="0" smtClean="0"/>
              <a:t>I will send alerts for volunteer opportunities via </a:t>
            </a:r>
            <a:r>
              <a:rPr lang="en-US" sz="2000" dirty="0" err="1" smtClean="0"/>
              <a:t>Jupitergrades</a:t>
            </a:r>
            <a:r>
              <a:rPr lang="en-US" sz="2000" dirty="0" smtClean="0"/>
              <a:t>, </a:t>
            </a:r>
            <a:r>
              <a:rPr lang="en-US" sz="2000" dirty="0" err="1" smtClean="0"/>
              <a:t>Bloomz</a:t>
            </a:r>
            <a:r>
              <a:rPr lang="en-US" sz="2000" dirty="0" smtClean="0"/>
              <a:t> and/or the </a:t>
            </a:r>
            <a:r>
              <a:rPr lang="en-US" sz="2000" dirty="0" smtClean="0"/>
              <a:t>class website. </a:t>
            </a:r>
          </a:p>
          <a:p>
            <a:pPr lvl="0"/>
            <a:r>
              <a:rPr lang="en-US" sz="2000" dirty="0" smtClean="0"/>
              <a:t>It is your responsibility to track, complete and turn in your volunteer form.  Keep it in a safe place to ensure you receive all of your hours!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29200"/>
            <a:ext cx="30003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5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1168</TotalTime>
  <Words>937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Wingdings</vt:lpstr>
      <vt:lpstr>Wingdings 2</vt:lpstr>
      <vt:lpstr>Oriel</vt:lpstr>
      <vt:lpstr>Welcome to Mrs. Logan’s   First Grade! </vt:lpstr>
      <vt:lpstr>Our Schedule</vt:lpstr>
      <vt:lpstr>Classroom Procedures</vt:lpstr>
      <vt:lpstr>Behavior Plan</vt:lpstr>
      <vt:lpstr>Electronic Devices</vt:lpstr>
      <vt:lpstr>Lunch</vt:lpstr>
      <vt:lpstr>Arrival and dismissal</vt:lpstr>
      <vt:lpstr>School Supplies</vt:lpstr>
      <vt:lpstr>Service Hours</vt:lpstr>
      <vt:lpstr>Absences/Tardies</vt:lpstr>
      <vt:lpstr>Jupitergrades</vt:lpstr>
      <vt:lpstr>School Website</vt:lpstr>
      <vt:lpstr>Our Class Website</vt:lpstr>
      <vt:lpstr>Join Bloomz for Class Updates!</vt:lpstr>
      <vt:lpstr>PowerPoint Presentation</vt:lpstr>
      <vt:lpstr>Before You Leave Today…</vt:lpstr>
      <vt:lpstr>See you on Monday!</vt:lpstr>
    </vt:vector>
  </TitlesOfParts>
  <Company>PPCS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Logan's First Grade</dc:title>
  <dc:creator>Dina Ronshausen</dc:creator>
  <cp:lastModifiedBy>Dina Logan</cp:lastModifiedBy>
  <cp:revision>84</cp:revision>
  <cp:lastPrinted>2014-08-15T01:02:37Z</cp:lastPrinted>
  <dcterms:created xsi:type="dcterms:W3CDTF">2011-08-17T19:20:18Z</dcterms:created>
  <dcterms:modified xsi:type="dcterms:W3CDTF">2015-08-18T00:59:27Z</dcterms:modified>
</cp:coreProperties>
</file>